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F430D-8862-4385-A813-8768B60FA74F}" v="2" dt="2023-08-11T11:12:30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l Bubadra" userId="d1febd1da25e9060" providerId="LiveId" clId="{F8F51BC8-C7E6-4375-B810-DEB254B09BDA}"/>
    <pc:docChg chg="modSld">
      <pc:chgData name="Kalil Bubadra" userId="d1febd1da25e9060" providerId="LiveId" clId="{F8F51BC8-C7E6-4375-B810-DEB254B09BDA}" dt="2023-08-07T18:33:06.260" v="2"/>
      <pc:docMkLst>
        <pc:docMk/>
      </pc:docMkLst>
      <pc:sldChg chg="modSp mod setBg">
        <pc:chgData name="Kalil Bubadra" userId="d1febd1da25e9060" providerId="LiveId" clId="{F8F51BC8-C7E6-4375-B810-DEB254B09BDA}" dt="2023-08-07T18:33:06.260" v="2"/>
        <pc:sldMkLst>
          <pc:docMk/>
          <pc:sldMk cId="2831746263" sldId="256"/>
        </pc:sldMkLst>
        <pc:spChg chg="mod">
          <ac:chgData name="Kalil Bubadra" userId="d1febd1da25e9060" providerId="LiveId" clId="{F8F51BC8-C7E6-4375-B810-DEB254B09BDA}" dt="2023-08-07T18:21:35.992" v="0" actId="20577"/>
          <ac:spMkLst>
            <pc:docMk/>
            <pc:sldMk cId="2831746263" sldId="256"/>
            <ac:spMk id="4" creationId="{C9DF153C-49CE-B02E-355B-9C30C35BA84F}"/>
          </ac:spMkLst>
        </pc:spChg>
      </pc:sldChg>
    </pc:docChg>
  </pc:docChgLst>
  <pc:docChgLst>
    <pc:chgData name="Kalil Bubadra" userId="d1febd1da25e9060" providerId="LiveId" clId="{6DAF430D-8862-4385-A813-8768B60FA74F}"/>
    <pc:docChg chg="custSel modSld">
      <pc:chgData name="Kalil Bubadra" userId="d1febd1da25e9060" providerId="LiveId" clId="{6DAF430D-8862-4385-A813-8768B60FA74F}" dt="2023-08-11T11:12:30.200" v="29"/>
      <pc:docMkLst>
        <pc:docMk/>
      </pc:docMkLst>
      <pc:sldChg chg="delSp modSp mod setBg">
        <pc:chgData name="Kalil Bubadra" userId="d1febd1da25e9060" providerId="LiveId" clId="{6DAF430D-8862-4385-A813-8768B60FA74F}" dt="2023-08-11T11:12:30.200" v="29"/>
        <pc:sldMkLst>
          <pc:docMk/>
          <pc:sldMk cId="2831746263" sldId="256"/>
        </pc:sldMkLst>
        <pc:spChg chg="del mod">
          <ac:chgData name="Kalil Bubadra" userId="d1febd1da25e9060" providerId="LiveId" clId="{6DAF430D-8862-4385-A813-8768B60FA74F}" dt="2023-08-11T11:11:19.048" v="27" actId="478"/>
          <ac:spMkLst>
            <pc:docMk/>
            <pc:sldMk cId="2831746263" sldId="256"/>
            <ac:spMk id="4" creationId="{C9DF153C-49CE-B02E-355B-9C30C35BA8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45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80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72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50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69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00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9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63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59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46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5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07D8-318E-478A-B648-DC776E0BAD07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07A4-A28D-40EF-B03D-FFF16B23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1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A0DCA83-B6A6-6929-B55E-AE227603FF5F}"/>
              </a:ext>
            </a:extLst>
          </p:cNvPr>
          <p:cNvSpPr txBox="1"/>
          <p:nvPr/>
        </p:nvSpPr>
        <p:spPr>
          <a:xfrm>
            <a:off x="4648199" y="2770227"/>
            <a:ext cx="503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Nome do participante</a:t>
            </a:r>
          </a:p>
        </p:txBody>
      </p:sp>
    </p:spTree>
    <p:extLst>
      <p:ext uri="{BB962C8B-B14F-4D97-AF65-F5344CB8AC3E}">
        <p14:creationId xmlns:p14="http://schemas.microsoft.com/office/powerpoint/2010/main" val="2831746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3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Kalil Bubadra</dc:creator>
  <cp:lastModifiedBy>Kalil Bubadra</cp:lastModifiedBy>
  <cp:revision>2</cp:revision>
  <dcterms:created xsi:type="dcterms:W3CDTF">2023-07-25T12:55:05Z</dcterms:created>
  <dcterms:modified xsi:type="dcterms:W3CDTF">2023-08-11T11:12:36Z</dcterms:modified>
</cp:coreProperties>
</file>