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B3A159-9FD5-4F33-933D-8D44DC7E8BBC}" v="4" dt="2023-08-11T11:12:52.3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60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lil Bubadra" userId="d1febd1da25e9060" providerId="LiveId" clId="{0180CB5B-7C09-4774-876E-764AFA911526}"/>
    <pc:docChg chg="modSld">
      <pc:chgData name="Kalil Bubadra" userId="d1febd1da25e9060" providerId="LiveId" clId="{0180CB5B-7C09-4774-876E-764AFA911526}" dt="2023-08-07T18:20:57.548" v="1" actId="20577"/>
      <pc:docMkLst>
        <pc:docMk/>
      </pc:docMkLst>
      <pc:sldChg chg="modSp mod">
        <pc:chgData name="Kalil Bubadra" userId="d1febd1da25e9060" providerId="LiveId" clId="{0180CB5B-7C09-4774-876E-764AFA911526}" dt="2023-08-07T18:20:57.548" v="1" actId="20577"/>
        <pc:sldMkLst>
          <pc:docMk/>
          <pc:sldMk cId="2831746263" sldId="256"/>
        </pc:sldMkLst>
        <pc:spChg chg="mod">
          <ac:chgData name="Kalil Bubadra" userId="d1febd1da25e9060" providerId="LiveId" clId="{0180CB5B-7C09-4774-876E-764AFA911526}" dt="2023-08-07T18:20:57.548" v="1" actId="20577"/>
          <ac:spMkLst>
            <pc:docMk/>
            <pc:sldMk cId="2831746263" sldId="256"/>
            <ac:spMk id="4" creationId="{C9DF153C-49CE-B02E-355B-9C30C35BA84F}"/>
          </ac:spMkLst>
        </pc:spChg>
      </pc:sldChg>
    </pc:docChg>
  </pc:docChgLst>
  <pc:docChgLst>
    <pc:chgData name="Kalil Bubadra" userId="d1febd1da25e9060" providerId="LiveId" clId="{C7B3A159-9FD5-4F33-933D-8D44DC7E8BBC}"/>
    <pc:docChg chg="custSel modSld">
      <pc:chgData name="Kalil Bubadra" userId="d1febd1da25e9060" providerId="LiveId" clId="{C7B3A159-9FD5-4F33-933D-8D44DC7E8BBC}" dt="2023-08-11T11:12:52.388" v="47"/>
      <pc:docMkLst>
        <pc:docMk/>
      </pc:docMkLst>
      <pc:sldChg chg="delSp modSp mod setBg">
        <pc:chgData name="Kalil Bubadra" userId="d1febd1da25e9060" providerId="LiveId" clId="{C7B3A159-9FD5-4F33-933D-8D44DC7E8BBC}" dt="2023-08-11T11:12:52.388" v="47"/>
        <pc:sldMkLst>
          <pc:docMk/>
          <pc:sldMk cId="2831746263" sldId="256"/>
        </pc:sldMkLst>
        <pc:spChg chg="del mod">
          <ac:chgData name="Kalil Bubadra" userId="d1febd1da25e9060" providerId="LiveId" clId="{C7B3A159-9FD5-4F33-933D-8D44DC7E8BBC}" dt="2023-08-11T11:11:03.464" v="44" actId="478"/>
          <ac:spMkLst>
            <pc:docMk/>
            <pc:sldMk cId="2831746263" sldId="256"/>
            <ac:spMk id="4" creationId="{C9DF153C-49CE-B02E-355B-9C30C35BA84F}"/>
          </ac:spMkLst>
        </pc:spChg>
        <pc:spChg chg="mod">
          <ac:chgData name="Kalil Bubadra" userId="d1febd1da25e9060" providerId="LiveId" clId="{C7B3A159-9FD5-4F33-933D-8D44DC7E8BBC}" dt="2023-08-11T11:11:07.283" v="45" actId="403"/>
          <ac:spMkLst>
            <pc:docMk/>
            <pc:sldMk cId="2831746263" sldId="256"/>
            <ac:spMk id="5" creationId="{2A0DCA83-B6A6-6929-B55E-AE227603FF5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607D8-318E-478A-B648-DC776E0BAD07}" type="datetimeFigureOut">
              <a:rPr lang="pt-BR" smtClean="0"/>
              <a:t>11/08/2023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07A4-A28D-40EF-B03D-FFF16B2379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1457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607D8-318E-478A-B648-DC776E0BAD07}" type="datetimeFigureOut">
              <a:rPr lang="pt-BR" smtClean="0"/>
              <a:t>11/08/2023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07A4-A28D-40EF-B03D-FFF16B2379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9803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607D8-318E-478A-B648-DC776E0BAD07}" type="datetimeFigureOut">
              <a:rPr lang="pt-BR" smtClean="0"/>
              <a:t>11/08/2023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07A4-A28D-40EF-B03D-FFF16B2379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4729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607D8-318E-478A-B648-DC776E0BAD07}" type="datetimeFigureOut">
              <a:rPr lang="pt-BR" smtClean="0"/>
              <a:t>11/08/2023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07A4-A28D-40EF-B03D-FFF16B2379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0501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607D8-318E-478A-B648-DC776E0BAD07}" type="datetimeFigureOut">
              <a:rPr lang="pt-BR" smtClean="0"/>
              <a:t>11/08/2023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07A4-A28D-40EF-B03D-FFF16B2379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1696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607D8-318E-478A-B648-DC776E0BAD07}" type="datetimeFigureOut">
              <a:rPr lang="pt-BR" smtClean="0"/>
              <a:t>11/08/2023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07A4-A28D-40EF-B03D-FFF16B2379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6005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607D8-318E-478A-B648-DC776E0BAD07}" type="datetimeFigureOut">
              <a:rPr lang="pt-BR" smtClean="0"/>
              <a:t>11/08/2023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07A4-A28D-40EF-B03D-FFF16B2379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5946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607D8-318E-478A-B648-DC776E0BAD07}" type="datetimeFigureOut">
              <a:rPr lang="pt-BR" smtClean="0"/>
              <a:t>11/08/2023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07A4-A28D-40EF-B03D-FFF16B2379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6633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607D8-318E-478A-B648-DC776E0BAD07}" type="datetimeFigureOut">
              <a:rPr lang="pt-BR" smtClean="0"/>
              <a:t>11/08/2023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07A4-A28D-40EF-B03D-FFF16B2379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0594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607D8-318E-478A-B648-DC776E0BAD07}" type="datetimeFigureOut">
              <a:rPr lang="pt-BR" smtClean="0"/>
              <a:t>11/08/2023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07A4-A28D-40EF-B03D-FFF16B2379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5465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607D8-318E-478A-B648-DC776E0BAD07}" type="datetimeFigureOut">
              <a:rPr lang="pt-BR" smtClean="0"/>
              <a:t>11/08/2023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07A4-A28D-40EF-B03D-FFF16B2379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257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607D8-318E-478A-B648-DC776E0BAD07}" type="datetimeFigureOut">
              <a:rPr lang="pt-BR" smtClean="0"/>
              <a:t>11/08/2023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D07A4-A28D-40EF-B03D-FFF16B2379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5151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2A0DCA83-B6A6-6929-B55E-AE227603FF5F}"/>
              </a:ext>
            </a:extLst>
          </p:cNvPr>
          <p:cNvSpPr txBox="1"/>
          <p:nvPr/>
        </p:nvSpPr>
        <p:spPr>
          <a:xfrm>
            <a:off x="4648199" y="2770227"/>
            <a:ext cx="5038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Nome do participante</a:t>
            </a:r>
          </a:p>
        </p:txBody>
      </p:sp>
    </p:spTree>
    <p:extLst>
      <p:ext uri="{BB962C8B-B14F-4D97-AF65-F5344CB8AC3E}">
        <p14:creationId xmlns:p14="http://schemas.microsoft.com/office/powerpoint/2010/main" val="28317462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</TotalTime>
  <Words>3</Words>
  <Application>Microsoft Office PowerPoint</Application>
  <PresentationFormat>Personalizar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Kalil Bubadra</dc:creator>
  <cp:lastModifiedBy>Kalil Bubadra</cp:lastModifiedBy>
  <cp:revision>1</cp:revision>
  <dcterms:created xsi:type="dcterms:W3CDTF">2023-07-25T12:55:05Z</dcterms:created>
  <dcterms:modified xsi:type="dcterms:W3CDTF">2023-08-11T11:12:55Z</dcterms:modified>
</cp:coreProperties>
</file>